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56" r:id="rId5"/>
    <p:sldId id="261" r:id="rId6"/>
    <p:sldId id="262" r:id="rId7"/>
    <p:sldId id="263" r:id="rId8"/>
    <p:sldId id="264" r:id="rId9"/>
    <p:sldId id="267" r:id="rId10"/>
    <p:sldId id="265" r:id="rId11"/>
    <p:sldId id="266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7" r:id="rId21"/>
    <p:sldId id="276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8126" y="260648"/>
            <a:ext cx="7847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Занятость обучающихся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МКОУ ООШ № 22  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Изюбриный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Чугуевского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Приморского края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 время   летних каникул 2024 г.</a:t>
            </a:r>
          </a:p>
        </p:txBody>
      </p:sp>
      <p:pic>
        <p:nvPicPr>
          <p:cNvPr id="3" name="Picture 2" descr="C:\Users\user\Desktop\ролик\1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62" y="1844824"/>
            <a:ext cx="7224234" cy="45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434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Пояснительная записка.</a:t>
            </a:r>
          </a:p>
          <a:p>
            <a:pPr algn="ctr"/>
            <a:endParaRPr lang="ru-RU" sz="2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 2023-2024 учебном году в МКОУ ООШ № 22 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Изюбриный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обучается 19 учеников: 8 чел. -  в 1-4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9 чел.  - в 5-8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2 чел. – выпускники – в  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2 обучающихся из семей-участников СВО.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Несовершеннолетних,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состоящих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школьном и на профилактических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учётах КДН, ОМВД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ВШУ, нет.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целях профилактики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безнадзорности и правонарушений несовершеннолетних,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предупреждения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травматизма и гибели от внешних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причин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 время   летних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каникул  разработана дорожная карта (план мероприятий) занятости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обучающихся МКОУ ООШ № 22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Изюбриный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Чугуевского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района Приморского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края.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64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Запланированные  мероприятия 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организации занятости и трудоустройства несовершеннолетних, включая </a:t>
            </a:r>
            <a:r>
              <a:rPr lang="ru-RU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малозатратные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формы в летний каникулярный период 2024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года: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1. Летний  пришкольный  оздоровительный  лагерь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дневным пребыванием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«Радуга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         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(три смены:  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24.05.2024 г.  по 14.06.2024 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18.06.2024 г.  по 08.07.2024 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3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12.07.2024 г.  по 01.08.2024 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2. Дворовые игровые площадки (в течение лета).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3. Трудоустройство обучающихся 8 класса (июнь  2024 г.)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4. Летняя трудовая  практика  (в течение лета: 5 дней, не более 2,5 ч в день).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  <a:p>
            <a:pPr algn="just"/>
            <a:endParaRPr lang="ru-RU" sz="1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23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61270"/>
            <a:ext cx="6120680" cy="407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4725145"/>
            <a:ext cx="684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 Летний  пришкольный  оздоровительный  лагерь с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дневным пребыванием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808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696744" cy="632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9" y="140757"/>
            <a:ext cx="1476514" cy="98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446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15" y="1122090"/>
            <a:ext cx="8220075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15" y="188640"/>
            <a:ext cx="82772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64" y="5208315"/>
            <a:ext cx="8239125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295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04" y="260648"/>
            <a:ext cx="82772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79" y="1194098"/>
            <a:ext cx="824865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851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19" y="260648"/>
            <a:ext cx="82486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19" y="1155998"/>
            <a:ext cx="8267700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754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912768" cy="6147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2" y="188640"/>
            <a:ext cx="118856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290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19" y="260648"/>
            <a:ext cx="82486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39" y="1155998"/>
            <a:ext cx="822007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13" y="5489536"/>
            <a:ext cx="81629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099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19" y="1155998"/>
            <a:ext cx="8248650" cy="4794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19" y="241598"/>
            <a:ext cx="8248650" cy="92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712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3" y="1215987"/>
            <a:ext cx="8364404" cy="43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67" y="256229"/>
            <a:ext cx="8364404" cy="93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288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28" y="1155997"/>
            <a:ext cx="822007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78" y="3546772"/>
            <a:ext cx="816292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73" y="241597"/>
            <a:ext cx="81915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482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9113"/>
            <a:ext cx="6840760" cy="67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0" y="188640"/>
            <a:ext cx="140466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551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93" y="1178086"/>
            <a:ext cx="8187957" cy="3566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13" y="4730687"/>
            <a:ext cx="8187957" cy="180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03" y="260648"/>
            <a:ext cx="8110539" cy="91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786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40" y="1155998"/>
            <a:ext cx="7915275" cy="538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9152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9904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9152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88" y="1188750"/>
            <a:ext cx="794385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09" y="5303550"/>
            <a:ext cx="78962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1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332656"/>
            <a:ext cx="79152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" y="1228006"/>
            <a:ext cx="79248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684425" cy="4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446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064" y="332657"/>
            <a:ext cx="8098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Дворовые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игровые площадки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течение лета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Проведение подвижных игр на спортивной площадке села.</a:t>
            </a:r>
          </a:p>
        </p:txBody>
      </p:sp>
      <p:pic>
        <p:nvPicPr>
          <p:cNvPr id="3" name="Picture 2" descr="C:\Users\user\Desktop\площадка 2023\презентация\IMG_20230615_093610_HD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64" y="3429000"/>
            <a:ext cx="2332038" cy="30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площадка 2023\презентация\IMG_20230615_0936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3212976"/>
            <a:ext cx="2514086" cy="333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площадка 2023\презентация\IMG_20230615_093813_HD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185" y="2708920"/>
            <a:ext cx="2637195" cy="350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552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Участие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соревнованиях по волейболу, футболу, баскетболу на школьных спортивных площадках.</a:t>
            </a:r>
            <a:endParaRPr lang="ru-RU" sz="2800" dirty="0"/>
          </a:p>
        </p:txBody>
      </p:sp>
      <p:pic>
        <p:nvPicPr>
          <p:cNvPr id="1026" name="Picture 2" descr="C:\Users\user\Desktop\школа\площадка 2023\в н\IMG-20230705-W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92815"/>
            <a:ext cx="2563713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школа\площадка 2023\презентация\IMG_20230615_113245_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55" y="1725616"/>
            <a:ext cx="2671591" cy="354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школа\площадка 2023\презентация\IMG-20230616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657" y="3867913"/>
            <a:ext cx="2139702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школа\площадка 2023\презентация\IMG-20230616-WA00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027" y="1332774"/>
            <a:ext cx="1705905" cy="227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453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1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 Трудоустройство обучающихся 8 класса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июнь  2024 г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ctr"/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С  01 июня    по   30 июня  2024 два обучающихся 8 класса будут выполнять работы по благоустройству школьной территории, выполнять ремонт наглядно-учебных пособий, мебели,  оказывать посильную помощь в оформлении школьного пространства.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9010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школа\площадка 2023\презентация\IMG_20230620_120257_HDR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6" y="3039204"/>
            <a:ext cx="2653844" cy="352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9"/>
            <a:ext cx="86190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4. Летняя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трудовая  практика 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течение лета: 5 дней, не более 2,5 ч в день). 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направления деятельности: работа на пришкольном участке, подготовка школы к новому учебному году, работа по благоустройству территории, уход за комнатными растениями, ремонт книг.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\Desktop\школа\площадка 2023\презентация\IMG_20230620_120257_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930" y="3378163"/>
            <a:ext cx="2398628" cy="318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школа\школьные дела\фото\фото  2015-2018\школьные годы\2017\1-4\IMG_20170502_2305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69407"/>
            <a:ext cx="3096344" cy="206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84283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133</TotalTime>
  <Words>387</Words>
  <Application>Microsoft Office PowerPoint</Application>
  <PresentationFormat>Экран (4:3)</PresentationFormat>
  <Paragraphs>36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16</cp:revision>
  <dcterms:created xsi:type="dcterms:W3CDTF">2024-05-10T11:19:38Z</dcterms:created>
  <dcterms:modified xsi:type="dcterms:W3CDTF">2024-05-12T21:55:48Z</dcterms:modified>
</cp:coreProperties>
</file>